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F0150-FCE1-3D7F-B220-6A0B144F9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45389C-FB33-F110-69DD-722B2D70C8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4416D-54DB-8425-0A6F-040C82E2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B317A-D5AD-461F-A737-2B12055292FB}" type="datetimeFigureOut">
              <a:rPr lang="en-IN" smtClean="0"/>
              <a:t>15-08-2023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28ABE-12B2-8271-387B-A2D0DF7C7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F1A-E91E-06FC-D9F1-C7544349F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F2F4F-2316-41C8-992D-72A97D75A8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848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32471-21CA-8A21-CE59-2FF9BB476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66E9A5-BE32-8A79-0413-C065728BC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08910-24F7-F185-C705-CC338C0CD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B317A-D5AD-461F-A737-2B12055292FB}" type="datetimeFigureOut">
              <a:rPr lang="en-IN" smtClean="0"/>
              <a:t>15-08-2023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B11F4-0C02-2731-98D5-E2A251A45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1BBFE-A26A-FF04-E199-1B9DFA773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F2F4F-2316-41C8-992D-72A97D75A8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4360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8D7458-D00F-B91F-73C1-5942637AAF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411801-34F2-676A-1252-92B4C13DF4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1CF2D-8B9F-6CDE-710C-6FB7E114D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B317A-D5AD-461F-A737-2B12055292FB}" type="datetimeFigureOut">
              <a:rPr lang="en-IN" smtClean="0"/>
              <a:t>15-08-2023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1E601-BF5E-8C47-EC22-95E9B3549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C28DB-CBC3-C961-93F1-FE10A1495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F2F4F-2316-41C8-992D-72A97D75A8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3130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90519-D1A5-25EE-7644-4C1D0B945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23700-9957-4337-55FF-565ED9FE5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1F035-6891-083F-0380-31C03C431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B317A-D5AD-461F-A737-2B12055292FB}" type="datetimeFigureOut">
              <a:rPr lang="en-IN" smtClean="0"/>
              <a:t>15-08-2023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D7A4F4-7953-090F-650D-A0B1B89E8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B0354-4218-F0C3-D62B-D175BC226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F2F4F-2316-41C8-992D-72A97D75A8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9964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D458-0900-A48F-8617-A4B1A0EE5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A3DB4-5011-C132-A43B-9E3FF27A7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D5A30-7915-235F-1D40-776F5F01A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B317A-D5AD-461F-A737-2B12055292FB}" type="datetimeFigureOut">
              <a:rPr lang="en-IN" smtClean="0"/>
              <a:t>15-08-2023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A2C02-6E8C-26A1-C81E-42F8A94E2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886D9-2FD1-5BA5-BE8F-970BDF190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F2F4F-2316-41C8-992D-72A97D75A8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1589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BABAC-2613-4286-4B7E-33887864B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5A048-2F0F-CEE1-0AFC-D9CA093B1F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8ACC18-1F16-B7F5-A4F5-EDA6516109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3B8E30-5525-3A97-3D5A-C9B4EEC6C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B317A-D5AD-461F-A737-2B12055292FB}" type="datetimeFigureOut">
              <a:rPr lang="en-IN" smtClean="0"/>
              <a:t>15-08-2023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92AF9-3BCE-A0AA-D1E7-30F3CEB17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666C73-41F0-0AD4-11AF-8B008091A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F2F4F-2316-41C8-992D-72A97D75A8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3404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86BA1-3705-9101-B76C-DF7B71F0D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69536-88B0-2AD9-4C01-B228D7FBE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C2EB8E-0FE9-0736-C25A-30F0D0FEF8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DA9E9C-02E5-9D4C-43A5-908717F7B2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23E1B0-857D-40DC-C90D-C732B10E58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B851AF-AE05-76A5-9E2B-2D317E1CB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B317A-D5AD-461F-A737-2B12055292FB}" type="datetimeFigureOut">
              <a:rPr lang="en-IN" smtClean="0"/>
              <a:t>15-08-2023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26166E-ADB5-F1FB-AAC0-1E9309FFE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9F2B0-A70A-87ED-DD4E-A623DD435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F2F4F-2316-41C8-992D-72A97D75A8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650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CEFDA-3C85-D84C-8297-F0D079E11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1A46BB-13B6-5AFE-4338-7C12E3561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B317A-D5AD-461F-A737-2B12055292FB}" type="datetimeFigureOut">
              <a:rPr lang="en-IN" smtClean="0"/>
              <a:t>15-08-2023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B554BD-7555-32C7-CCC0-1B0D56075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F6D9C-A7BE-92BE-04B6-D9E3EE780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F2F4F-2316-41C8-992D-72A97D75A8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2067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A060FF-734F-00EB-45A6-3F44FE9ED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B317A-D5AD-461F-A737-2B12055292FB}" type="datetimeFigureOut">
              <a:rPr lang="en-IN" smtClean="0"/>
              <a:t>15-08-2023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514F16-F581-0400-7013-9D9616C3F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3F935B-1E1C-DA7A-A191-ECA224907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F2F4F-2316-41C8-992D-72A97D75A8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365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016A8-D756-423E-5DD3-D00D1C415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2BB38-D619-A65D-AFA1-DACAE83A4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9C7B68-8FB7-C4C5-78DF-EBD52D70A6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9C195-4CBA-74E5-DA38-91DD0A912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B317A-D5AD-461F-A737-2B12055292FB}" type="datetimeFigureOut">
              <a:rPr lang="en-IN" smtClean="0"/>
              <a:t>15-08-2023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F02F41-3103-D3A7-21A3-1CA1058A6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89F3D2-C15E-66B8-6C6E-803A7A9F4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F2F4F-2316-41C8-992D-72A97D75A8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2995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FE749-6513-ECDB-4CA5-2D7AB9284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92C80B-A6C6-15D9-DEC1-02C257914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0BF6FD-2BD6-8816-AE4C-3A52D082CE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696173-9167-7B43-8F8B-18DBEC978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B317A-D5AD-461F-A737-2B12055292FB}" type="datetimeFigureOut">
              <a:rPr lang="en-IN" smtClean="0"/>
              <a:t>15-08-2023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E251AB-9000-88C8-0A1E-6FBD3408B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F1A8CB-FA83-AB7A-AB39-60D5FEF0D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F2F4F-2316-41C8-992D-72A97D75A8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3248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F8D74A-F238-0E43-C485-8697AAD9B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8502F-6DC3-7161-DEF6-CE0BFEB09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EEFF5-85B9-530C-3149-6C6044DF32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B317A-D5AD-461F-A737-2B12055292FB}" type="datetimeFigureOut">
              <a:rPr lang="en-IN" smtClean="0"/>
              <a:t>15-08-2023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3F22E1-E063-95B6-7521-51CA1450A5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7FAF6-54E4-D560-1ABE-C2DD0BEC7B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3F2F4F-2316-41C8-992D-72A97D75A8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1281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B9393-D085-DA7A-36A5-E227085B27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713228-2F4E-99A5-A200-36A76BA21D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FD1CDA-9432-5468-52D8-32DB69498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93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6C885C-6C46-8131-6E78-8804AA815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691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1AD8EF-EC18-AF8A-4A65-A5912AC96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180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496757-4170-5FFF-C994-3387A7E45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22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A11A0-EED3-FCB6-4490-B0BADA863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53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0A8BE-408B-ECEC-0496-4260E878E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E16F698-69F4-D9E3-AA01-FEE1CA20D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111751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9FDA4-78B6-F49C-EDDC-4566F56E0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70B49B-86E1-5A5B-585A-B568D7D0AD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85520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ABD15A-1FA6-C5E7-68F6-41AA095D5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369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_6">
            <a:hlinkClick r:id="" action="ppaction://media"/>
            <a:extLst>
              <a:ext uri="{FF2B5EF4-FFF2-40B4-BE49-F238E27FC236}">
                <a16:creationId xmlns:a16="http://schemas.microsoft.com/office/drawing/2014/main" id="{DC131A73-E0E3-9C5E-8869-8B885B666F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0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7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_7">
            <a:hlinkClick r:id="" action="ppaction://media"/>
            <a:extLst>
              <a:ext uri="{FF2B5EF4-FFF2-40B4-BE49-F238E27FC236}">
                <a16:creationId xmlns:a16="http://schemas.microsoft.com/office/drawing/2014/main" id="{9497B2EF-7EC4-A500-57B8-F41F34782A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3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3FB4AF-2EDA-D8E7-F1F9-3085E5430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45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1C249E-7684-EB92-BDEB-EC4ADA83D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01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4B0B4C-5009-D49E-4A5A-4CB7D213A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966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0</Words>
  <Application>Microsoft Office PowerPoint</Application>
  <PresentationFormat>Widescreen</PresentationFormat>
  <Paragraphs>0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Krishna Verma</dc:creator>
  <cp:lastModifiedBy>Krishna Verma</cp:lastModifiedBy>
  <cp:revision>4</cp:revision>
  <dcterms:created xsi:type="dcterms:W3CDTF">2023-01-31T20:13:18Z</dcterms:created>
  <dcterms:modified xsi:type="dcterms:W3CDTF">2023-08-15T07:02:57Z</dcterms:modified>
</cp:coreProperties>
</file>